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78" d="100"/>
          <a:sy n="78" d="100"/>
        </p:scale>
        <p:origin x="15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36318-D9AC-4360-BBD4-515869487DFA}" type="datetimeFigureOut">
              <a:rPr lang="fr-FR" smtClean="0"/>
              <a:t>11/07/2025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1F007-F193-4E17-A1ED-2C62EF89D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86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FR" smtClean="0"/>
              <a:pPr/>
              <a:t>11/07/2025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tsaintmarcelfootclub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1" name="Picture 57" descr="C:\Users\Tom\AppData\Local\Microsoft\Windows\Temporary Internet Files\Content.IE5\CVCJG8ZL\MPj043315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517232"/>
            <a:ext cx="1667678" cy="12507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ous-titre 4">
            <a:extLst>
              <a:ext uri="{FF2B5EF4-FFF2-40B4-BE49-F238E27FC236}">
                <a16:creationId xmlns:a16="http://schemas.microsoft.com/office/drawing/2014/main" id="{1A2D9CCA-9000-EBFF-5797-9E8B4A39C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Secrétariat</a:t>
            </a:r>
          </a:p>
          <a:p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HORAIRES D OUVERTURE A PARTIR DU 26 Août 2025</a:t>
            </a:r>
          </a:p>
          <a:p>
            <a:r>
              <a:rPr lang="fr-FR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Stade Léo Lagrange 27950 Saint Marcel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910DAE5-FB49-0173-55D0-777523188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484646"/>
              </p:ext>
            </p:extLst>
          </p:nvPr>
        </p:nvGraphicFramePr>
        <p:xfrm>
          <a:off x="323528" y="1844824"/>
          <a:ext cx="4536504" cy="1676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93772">
                  <a:extLst>
                    <a:ext uri="{9D8B030D-6E8A-4147-A177-3AD203B41FA5}">
                      <a16:colId xmlns:a16="http://schemas.microsoft.com/office/drawing/2014/main" val="640614957"/>
                    </a:ext>
                  </a:extLst>
                </a:gridCol>
                <a:gridCol w="2442732">
                  <a:extLst>
                    <a:ext uri="{9D8B030D-6E8A-4147-A177-3AD203B41FA5}">
                      <a16:colId xmlns:a16="http://schemas.microsoft.com/office/drawing/2014/main" val="3883409204"/>
                    </a:ext>
                  </a:extLst>
                </a:gridCol>
              </a:tblGrid>
              <a:tr h="16801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BUREAU D ACCUEIL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287997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JOURS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HORAIRES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22300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MARDI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18h45 – 19h30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755584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MERCREDI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15h30 – 18h30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911517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JEUDI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18h45 – 19h30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7420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939E2C49-EAF2-F342-300B-DB86DEDCB7DC}"/>
              </a:ext>
            </a:extLst>
          </p:cNvPr>
          <p:cNvSpPr txBox="1"/>
          <p:nvPr/>
        </p:nvSpPr>
        <p:spPr>
          <a:xfrm>
            <a:off x="5220072" y="1916832"/>
            <a:ext cx="3744416" cy="4065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Foot:</a:t>
            </a:r>
          </a:p>
          <a:p>
            <a:pPr algn="ctr">
              <a:lnSpc>
                <a:spcPct val="150000"/>
              </a:lnSpc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 Animation U6 à U11</a:t>
            </a:r>
          </a:p>
          <a:p>
            <a:pPr algn="ctr">
              <a:lnSpc>
                <a:spcPct val="150000"/>
              </a:lnSpc>
            </a:pPr>
            <a:r>
              <a:rPr lang="fr-FR" dirty="0"/>
              <a:t>Eric Houssin:  06 19 22 71 34</a:t>
            </a:r>
          </a:p>
          <a:p>
            <a:pPr algn="ctr">
              <a:lnSpc>
                <a:spcPct val="150000"/>
              </a:lnSpc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 Compétions U12 à U18</a:t>
            </a:r>
          </a:p>
          <a:p>
            <a:pPr algn="ctr">
              <a:lnSpc>
                <a:spcPct val="150000"/>
              </a:lnSpc>
            </a:pPr>
            <a:r>
              <a:rPr lang="fr-FR" dirty="0"/>
              <a:t>Eric Houssin : 06 19 22 71 34</a:t>
            </a:r>
          </a:p>
          <a:p>
            <a:pPr algn="ctr">
              <a:lnSpc>
                <a:spcPct val="150000"/>
              </a:lnSpc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 Féminin U7F à Seniors F</a:t>
            </a:r>
          </a:p>
          <a:p>
            <a:pPr algn="ctr">
              <a:lnSpc>
                <a:spcPct val="150000"/>
              </a:lnSpc>
            </a:pPr>
            <a:r>
              <a:rPr lang="fr-FR" dirty="0"/>
              <a:t>Olivier Le Bars: 06 79 45 25 02</a:t>
            </a:r>
          </a:p>
          <a:p>
            <a:pPr algn="ctr">
              <a:lnSpc>
                <a:spcPct val="150000"/>
              </a:lnSpc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 Seniors - Matinaux</a:t>
            </a:r>
          </a:p>
          <a:p>
            <a:pPr algn="ctr">
              <a:lnSpc>
                <a:spcPct val="150000"/>
              </a:lnSpc>
            </a:pPr>
            <a:r>
              <a:rPr lang="fr-FR" dirty="0"/>
              <a:t>Jean Jacque Garnes: 06 34 44 12 53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95F0BF9-44B8-82B4-C2C5-52A20910A910}"/>
              </a:ext>
            </a:extLst>
          </p:cNvPr>
          <p:cNvSpPr txBox="1"/>
          <p:nvPr/>
        </p:nvSpPr>
        <p:spPr>
          <a:xfrm>
            <a:off x="323528" y="3933056"/>
            <a:ext cx="4536504" cy="1777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Secrétariat:</a:t>
            </a:r>
          </a:p>
          <a:p>
            <a:pPr algn="ctr">
              <a:lnSpc>
                <a:spcPct val="150000"/>
              </a:lnSpc>
            </a:pPr>
            <a:r>
              <a:rPr lang="fr-FR" sz="1600" b="1" dirty="0"/>
              <a:t>Licences, infos :</a:t>
            </a:r>
          </a:p>
          <a:p>
            <a:pPr algn="ctr">
              <a:lnSpc>
                <a:spcPct val="150000"/>
              </a:lnSpc>
            </a:pPr>
            <a:r>
              <a:rPr lang="fr-FR" sz="1600" b="1" dirty="0">
                <a:hlinkClick r:id="rId3"/>
              </a:rPr>
              <a:t>secretariatsaintmarcelfootclub@gmail.com</a:t>
            </a:r>
            <a:endParaRPr lang="fr-FR" sz="1600" b="1" dirty="0"/>
          </a:p>
          <a:p>
            <a:pPr algn="ctr">
              <a:lnSpc>
                <a:spcPct val="150000"/>
              </a:lnSpc>
            </a:pPr>
            <a:r>
              <a:rPr lang="fr-FR" sz="1600" dirty="0"/>
              <a:t>Tel : 06 41 19 86 52</a:t>
            </a:r>
          </a:p>
          <a:p>
            <a:pPr algn="ctr">
              <a:lnSpc>
                <a:spcPct val="150000"/>
              </a:lnSpc>
            </a:pPr>
            <a:r>
              <a:rPr lang="fr-FR" sz="1600" b="1" dirty="0"/>
              <a:t>(pendant les heures d’ouverture du bureau)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B53A53-E9E1-4CCD-1817-1C4F8BDD4530}"/>
              </a:ext>
            </a:extLst>
          </p:cNvPr>
          <p:cNvSpPr txBox="1"/>
          <p:nvPr/>
        </p:nvSpPr>
        <p:spPr>
          <a:xfrm>
            <a:off x="2771800" y="623731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https://saint-marcel-football.com/</a:t>
            </a:r>
            <a:endParaRPr lang="fr-FR" sz="1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Image 1">
            <a:extLst>
              <a:ext uri="{FF2B5EF4-FFF2-40B4-BE49-F238E27FC236}">
                <a16:creationId xmlns:a16="http://schemas.microsoft.com/office/drawing/2014/main" id="{BD9B1012-33F3-66DE-DCDC-CC284B0E2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1977998" cy="67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1">
            <a:extLst>
              <a:ext uri="{FF2B5EF4-FFF2-40B4-BE49-F238E27FC236}">
                <a16:creationId xmlns:a16="http://schemas.microsoft.com/office/drawing/2014/main" id="{B8E0C742-167C-3D8F-5A7D-5C40E96D2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32723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 xsi:nil="true"/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3 Community New</TrustLevel>
    <MarketSpecific xmlns="6d93d202-47fc-4405-873a-cab67cc5f1b2">true</MarketSpecific>
    <TPNamespace xmlns="6d93d202-47fc-4405-873a-cab67cc5f1b2" xsi:nil="true"/>
    <DirectSourceMarket xmlns="6d93d202-47fc-4405-873a-cab67cc5f1b2">english</DirectSourceMarket>
    <MachineTranslated xmlns="6d93d202-47fc-4405-873a-cab67cc5f1b2">false</MachineTranslated>
    <PlannedPubDate xmlns="6d93d202-47fc-4405-873a-cab67cc5f1b2" xsi:nil="true"/>
    <SubmitterId xmlns="6d93d202-47fc-4405-873a-cab67cc5f1b2">9c60ae39-ee33-43c2-b863-454968d0f2cc</SubmitterId>
    <Downloads xmlns="6d93d202-47fc-4405-873a-cab67cc5f1b2">0</Downloads>
    <OriginalSourceMarket xmlns="6d93d202-47fc-4405-873a-cab67cc5f1b2">english</OriginalSourceMarket>
    <PublishTargets xmlns="6d93d202-47fc-4405-873a-cab67cc5f1b2">OfficeOnline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>PPTFiles</TPComponent>
    <EditorialTags xmlns="6d93d202-47fc-4405-873a-cab67cc5f1b2" xsi:nil="true"/>
    <TPExecutable xmlns="6d93d202-47fc-4405-873a-cab67cc5f1b2" xsi:nil="true"/>
    <LastHandOff xmlns="6d93d202-47fc-4405-873a-cab67cc5f1b2" xsi:nil="true"/>
    <BusinessGroup xmlns="6d93d202-47fc-4405-873a-cab67cc5f1b2" xsi:nil="true"/>
    <TPAppVersion xmlns="6d93d202-47fc-4405-873a-cab67cc5f1b2">12</TPAppVersion>
    <VoteCount xmlns="6d93d202-47fc-4405-873a-cab67cc5f1b2" xsi:nil="true"/>
    <APAuthor xmlns="6d93d202-47fc-4405-873a-cab67cc5f1b2">
      <UserInfo>
        <DisplayName>_o14migrate</DisplayName>
        <AccountId>266</AccountId>
        <AccountType/>
      </UserInfo>
    </APAuthor>
    <TPCommandLine xmlns="6d93d202-47fc-4405-873a-cab67cc5f1b2">{PP} /n {FilePath}</TPCommandLine>
    <UACurrentWords xmlns="6d93d202-47fc-4405-873a-cab67cc5f1b2" xsi:nil="true"/>
    <AssetId xmlns="6d93d202-47fc-4405-873a-cab67cc5f1b2">TP030007330</AssetId>
    <Manager xmlns="6d93d202-47fc-4405-873a-cab67cc5f1b2" xsi:nil="true"/>
    <NumericId xmlns="6d93d202-47fc-4405-873a-cab67cc5f1b2">-1</NumericId>
    <Component xmlns="64acb2c5-0a2b-4bda-bd34-58e36cbb80d2" xsi:nil="true"/>
    <HandoffToMSDN xmlns="6d93d202-47fc-4405-873a-cab67cc5f1b2" xsi:nil="true"/>
    <Markets xmlns="6d93d202-47fc-4405-873a-cab67cc5f1b2">
      <Value>2</Value>
    </Markets>
    <UALocComments xmlns="6d93d202-47fc-4405-873a-cab67cc5f1b2" xsi:nil="true"/>
    <UALocRecommendation xmlns="6d93d202-47fc-4405-873a-cab67cc5f1b2">Localize</UALocRecommendation>
    <AssetStart xmlns="6d93d202-47fc-4405-873a-cab67cc5f1b2">2010-04-16T14:07:49+00:00</AssetStart>
    <CrawlForDependencies xmlns="6d93d202-47fc-4405-873a-cab67cc5f1b2">false</CrawlForDependencies>
    <LastModifiedDateTime xmlns="6d93d202-47fc-4405-873a-cab67cc5f1b2" xsi:nil="true"/>
    <LastPublishResultLookup xmlns="6d93d202-47fc-4405-873a-cab67cc5f1b2" xsi:nil="true"/>
    <PublishStatusLookup xmlns="6d93d202-47fc-4405-873a-cab67cc5f1b2">
      <Value>328174</Value>
      <Value>502157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2100-01-01T00:00:00+00:00</AssetExpire>
    <AssetType xmlns="6d93d202-47fc-4405-873a-cab67cc5f1b2">TP</AssetType>
    <IntlLangReviewDate xmlns="6d93d202-47fc-4405-873a-cab67cc5f1b2" xsi:nil="true"/>
    <TPFriendlyName xmlns="6d93d202-47fc-4405-873a-cab67cc5f1b2">Thème foot - Ballon</TPFriendlyName>
    <IntlLangReview xmlns="6d93d202-47fc-4405-873a-cab67cc5f1b2" xsi:nil="true"/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FriendlyTitle xmlns="6d93d202-47fc-4405-873a-cab67cc5f1b2" xsi:nil="true"/>
    <TPLaunchHelpLinkType xmlns="6d93d202-47fc-4405-873a-cab67cc5f1b2" xsi:nil="true"/>
    <Providers xmlns="6d93d202-47fc-4405-873a-cab67cc5f1b2" xsi:nil="true"/>
    <SourceTitle xmlns="6d93d202-47fc-4405-873a-cab67cc5f1b2">Thème foot - Ballon</SourceTitle>
    <TemplateTemplateType xmlns="6d93d202-47fc-4405-873a-cab67cc5f1b2">PowerPoint 12 Default</TemplateTemplateType>
    <TimesCloned xmlns="6d93d202-47fc-4405-873a-cab67cc5f1b2" xsi:nil="true"/>
    <ClipArtFilename xmlns="6d93d202-47fc-4405-873a-cab67cc5f1b2" xsi:nil="true"/>
    <APDescription xmlns="6d93d202-47fc-4405-873a-cab67cc5f1b2" xsi:nil="true"/>
    <TPApplication xmlns="6d93d202-47fc-4405-873a-cab67cc5f1b2">PowerPoint</TPApplication>
    <CSXHash xmlns="6d93d202-47fc-4405-873a-cab67cc5f1b2">wc6RmJYhjST2t7EtTSbEXLIsYZQ=</CSXHash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>ListingID:;Manager:;BuildStatus:Publish Passed;MockupPath:</LegacyData>
    <TPLaunchHelpLink xmlns="6d93d202-47fc-4405-873a-cab67cc5f1b2" xsi:nil="true"/>
    <Milestone xmlns="6d93d202-47fc-4405-873a-cab67cc5f1b2" xsi:nil="true"/>
    <UANotes xmlns="6d93d202-47fc-4405-873a-cab67cc5f1b2" xsi:nil="true"/>
    <Description0 xmlns="64acb2c5-0a2b-4bda-bd34-58e36cbb80d2" xsi:nil="true"/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>2009-10-10T07:00:00+00:00</CSXSubmissionDate>
    <TPClientViewer xmlns="6d93d202-47fc-4405-873a-cab67cc5f1b2" xsi:nil="true"/>
    <DSATActionTaken xmlns="6d93d202-47fc-4405-873a-cab67cc5f1b2" xsi:nil="true"/>
    <APEditor xmlns="6d93d202-47fc-4405-873a-cab67cc5f1b2">
      <UserInfo>
        <DisplayName>_o14migrate</DisplayName>
        <AccountId>266</AccountId>
        <AccountType/>
      </UserInfo>
    </APEditor>
    <TPInstallLocation xmlns="6d93d202-47fc-4405-873a-cab67cc5f1b2">{My Templates}</TPInstallLocation>
    <OutputCachingOn xmlns="6d93d202-47fc-4405-873a-cab67cc5f1b2">false</OutputCachingOn>
    <ParentAssetId xmlns="6d93d202-47fc-4405-873a-cab67cc5f1b2" xsi:nil="true"/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169837</LocLastLocAttemptVersionLookup>
    <InternalTagsTaxHTField0 xmlns="6d93d202-47fc-4405-873a-cab67cc5f1b2">
      <Terms xmlns="http://schemas.microsoft.com/office/infopath/2007/PartnerControls"/>
    </InternalTagsTaxHTField0>
    <LocRecommendedHandoff xmlns="6d93d202-47fc-4405-873a-cab67cc5f1b2" xsi:nil="true"/>
    <BlockPublish xmlns="6d93d202-47fc-4405-873a-cab67cc5f1b2">false</BlockPublish>
    <LocComments xmlns="6d93d202-47fc-4405-873a-cab67cc5f1b2" xsi:nil="true"/>
    <TaxCatchAll xmlns="6d93d202-47fc-4405-873a-cab67cc5f1b2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MarketGroupTiers2 xmlns="6d93d202-47fc-4405-873a-cab67cc5f1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9919B6-05BE-4976-B366-836E682862B0}">
  <ds:schemaRefs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4acb2c5-0a2b-4bda-bd34-58e36cbb80d2"/>
    <ds:schemaRef ds:uri="6d93d202-47fc-4405-873a-cab67cc5f1b2"/>
  </ds:schemaRefs>
</ds:datastoreItem>
</file>

<file path=customXml/itemProps2.xml><?xml version="1.0" encoding="utf-8"?>
<ds:datastoreItem xmlns:ds="http://schemas.openxmlformats.org/officeDocument/2006/customXml" ds:itemID="{BB1074BC-2B7F-4778-8BF1-BCC42DA706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FD7FE1-2034-4435-B24C-E31FBA5A86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foot - Ballon</Template>
  <TotalTime>641</TotalTime>
  <Words>123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Olivier LeBars</dc:creator>
  <cp:lastModifiedBy>Olivier LeBars</cp:lastModifiedBy>
  <cp:revision>10</cp:revision>
  <cp:lastPrinted>2025-07-11T11:48:20Z</cp:lastPrinted>
  <dcterms:created xsi:type="dcterms:W3CDTF">2024-07-23T12:56:53Z</dcterms:created>
  <dcterms:modified xsi:type="dcterms:W3CDTF">2025-07-11T11:48:46Z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Applications">
    <vt:lpwstr>53;#PowerPoint 12</vt:lpwstr>
  </property>
  <property fmtid="{D5CDD505-2E9C-101B-9397-08002B2CF9AE}" pid="4" name="Order">
    <vt:r8>8598900</vt:r8>
  </property>
  <property fmtid="{D5CDD505-2E9C-101B-9397-08002B2CF9AE}" pid="5" name="APTrustLevel">
    <vt:r8>3</vt:r8>
  </property>
</Properties>
</file>